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02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AEA19B3-BC6D-4E56-93BC-B9B0EF1523FC}" type="datetime1">
              <a:rPr lang="en-US" smtClean="0"/>
              <a:pPr/>
              <a:t>4/17/11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301A2-9537-4F11-903A-9D7FEDBB449A}" type="datetime1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F824453-D638-3B49-9C62-6914AD06B6FB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C1EC0A62-9A29-F84A-B242-E69A82EF7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RECYCLING AT COASTAL VILLAGE APARTMENTS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COLLOQUIUM SPRING 2011 FINAL PROJECT</a:t>
            </a:r>
          </a:p>
          <a:p>
            <a:r>
              <a:rPr lang="en-US" dirty="0" smtClean="0"/>
              <a:t>MELISSA LOSEY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Proof!</a:t>
            </a:r>
            <a:endParaRPr lang="en-US" dirty="0"/>
          </a:p>
        </p:txBody>
      </p:sp>
      <p:pic>
        <p:nvPicPr>
          <p:cNvPr id="4" name="Content Placeholder 3" descr="IMG_08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10" r="-6010"/>
          <a:stretch>
            <a:fillRect/>
          </a:stretch>
        </p:blipFill>
        <p:spPr>
          <a:xfrm>
            <a:off x="457200" y="3621278"/>
            <a:ext cx="4233858" cy="2834457"/>
          </a:xfrm>
        </p:spPr>
      </p:pic>
      <p:pic>
        <p:nvPicPr>
          <p:cNvPr id="5" name="Picture 4" descr="IMG_0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95" y="887149"/>
            <a:ext cx="3645505" cy="2734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INVESTIGATE</a:t>
            </a:r>
            <a:endParaRPr lang="en-US" dirty="0"/>
          </a:p>
        </p:txBody>
      </p:sp>
      <p:pic>
        <p:nvPicPr>
          <p:cNvPr id="4" name="Content Placeholder 3" descr="IMG_07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516171" y="1590409"/>
            <a:ext cx="6315353" cy="3473201"/>
          </a:xfrm>
        </p:spPr>
      </p:pic>
      <p:sp>
        <p:nvSpPr>
          <p:cNvPr id="5" name="TextBox 4"/>
          <p:cNvSpPr txBox="1"/>
          <p:nvPr/>
        </p:nvSpPr>
        <p:spPr>
          <a:xfrm>
            <a:off x="1969726" y="5546007"/>
            <a:ext cx="542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 recycling bins were supposedly located…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investigating…</a:t>
            </a:r>
            <a:endParaRPr lang="en-US" dirty="0"/>
          </a:p>
        </p:txBody>
      </p:sp>
      <p:pic>
        <p:nvPicPr>
          <p:cNvPr id="4" name="Content Placeholder 3" descr="IMG_07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837457" y="1600200"/>
            <a:ext cx="7577209" cy="4167173"/>
          </a:xfrm>
        </p:spPr>
      </p:pic>
      <p:sp>
        <p:nvSpPr>
          <p:cNvPr id="5" name="TextBox 4"/>
          <p:cNvSpPr txBox="1"/>
          <p:nvPr/>
        </p:nvSpPr>
        <p:spPr>
          <a:xfrm>
            <a:off x="1814222" y="6038409"/>
            <a:ext cx="4626265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Still no bins…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some more…</a:t>
            </a:r>
            <a:endParaRPr lang="en-US" dirty="0"/>
          </a:p>
        </p:txBody>
      </p:sp>
      <p:pic>
        <p:nvPicPr>
          <p:cNvPr id="4" name="Content Placeholder 3" descr="IMG_07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742293" y="1600201"/>
            <a:ext cx="7512416" cy="4131540"/>
          </a:xfrm>
        </p:spPr>
      </p:pic>
      <p:sp>
        <p:nvSpPr>
          <p:cNvPr id="5" name="TextBox 4"/>
          <p:cNvSpPr txBox="1"/>
          <p:nvPr/>
        </p:nvSpPr>
        <p:spPr>
          <a:xfrm>
            <a:off x="2267777" y="5934745"/>
            <a:ext cx="448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bins here either!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Ask the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attempted to ask the complex management where we could recycle, since having recycling available is the law. I was told there was none available at our complex.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15258" y="4601536"/>
            <a:ext cx="13208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175" y="3429000"/>
            <a:ext cx="3121025" cy="2901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Make some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called 3 different agencies to find out what I could do to get recycling going (Lee County, Fort Myers, Waste Pro). I was met with no answer and I was told to call someone else. Eventually after hearing that 3 times, I was at a loss.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73" y="4154189"/>
            <a:ext cx="3121025" cy="2017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My Lucky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our field trip to the recycling center and the waste to energy plant, I finally got my answer!</a:t>
            </a:r>
          </a:p>
          <a:p>
            <a:r>
              <a:rPr lang="en-US" dirty="0" smtClean="0"/>
              <a:t>They director at the recycling center answered my questions and also explained that he would contact coastal village himself.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called the recycling center to follow up and I got no response and I was discouraged. Then a week or so later I noticed a whole bunch of recycling bins right next to the dumpster!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Put it into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immediately began recycling, and noticed that some people began to recycle too! </a:t>
            </a:r>
          </a:p>
          <a:p>
            <a:r>
              <a:rPr lang="en-US" dirty="0" smtClean="0"/>
              <a:t>I also made flyers and placed them around the complex.</a:t>
            </a:r>
          </a:p>
          <a:p>
            <a:r>
              <a:rPr lang="en-US" dirty="0" smtClean="0"/>
              <a:t>It really happened!</a:t>
            </a:r>
          </a:p>
          <a:p>
            <a:endParaRPr lang="en-US" dirty="0"/>
          </a:p>
        </p:txBody>
      </p:sp>
      <p:pic>
        <p:nvPicPr>
          <p:cNvPr id="4" name="Picture 3" descr="Screen shot 2011-04-12 at 12.50.47 PM.png"/>
          <p:cNvPicPr>
            <a:picLocks noChangeAspect="1"/>
          </p:cNvPicPr>
          <p:nvPr/>
        </p:nvPicPr>
        <p:blipFill>
          <a:blip r:embed="rId2"/>
          <a:srcRect t="2924" r="34243"/>
          <a:stretch>
            <a:fillRect/>
          </a:stretch>
        </p:blipFill>
        <p:spPr>
          <a:xfrm>
            <a:off x="3734799" y="3001407"/>
            <a:ext cx="4179803" cy="385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32</TotalTime>
  <Words>268</Words>
  <Application>Microsoft Macintosh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RECYCLING AT COASTAL VILLAGE APARTMENTS</vt:lpstr>
      <vt:lpstr>STEP ONE: INVESTIGATE</vt:lpstr>
      <vt:lpstr>Still investigating…</vt:lpstr>
      <vt:lpstr>Investigating some more…</vt:lpstr>
      <vt:lpstr>Step 2: Ask the management</vt:lpstr>
      <vt:lpstr>Step 3: Make some calls</vt:lpstr>
      <vt:lpstr>Step 4: My Lucky Day</vt:lpstr>
      <vt:lpstr>Step 5: ACTION!</vt:lpstr>
      <vt:lpstr>Step 6: Put it into action</vt:lpstr>
      <vt:lpstr>The Proof!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AT COASTAL VILLAGE APARTMENTS</dc:title>
  <dc:creator>Melissa Losey</dc:creator>
  <cp:lastModifiedBy>Melissa Losey</cp:lastModifiedBy>
  <cp:revision>3</cp:revision>
  <dcterms:created xsi:type="dcterms:W3CDTF">2011-04-17T15:42:10Z</dcterms:created>
  <dcterms:modified xsi:type="dcterms:W3CDTF">2011-04-17T15:45:11Z</dcterms:modified>
</cp:coreProperties>
</file>